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</p:sldMasterIdLst>
  <p:notesMasterIdLst>
    <p:notesMasterId r:id="rId2"/>
  </p:notesMasterIdLst>
  <p:sldIdLst>
    <p:sldId id="256" r:id="rId13"/>
    <p:sldId id="257" r:id="rId14"/>
    <p:sldId id="258" r:id="rId15"/>
    <p:sldId id="259" r:id="rId16"/>
  </p:sldIdLst>
  <p:sldSz cx="9144000" cy="5143500" type="screen16x9"/>
  <p:notesSz cx="6858000" cy="9144000"/>
  <p:embeddedFontLst>
    <p:embeddedFont>
      <p:font typeface="Coming Soon" panose="02000000000000000000" pitchFamily="2" charset="0"/>
      <p:regular r:id="rId3"/>
    </p:embeddedFont>
    <p:embeddedFont>
      <p:font typeface="Concert One" pitchFamily="2" charset="77"/>
      <p:regular r:id="rId4"/>
    </p:embeddedFont>
    <p:embeddedFont>
      <p:font typeface="Roboto Mono Medium" panose="020F0502020204030204" pitchFamily="34" charset="0"/>
      <p:regular r:id="rId5"/>
      <p:bold r:id="rId6"/>
      <p:italic r:id="rId7"/>
      <p:boldItalic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F7023D-2557-4D61-BFBE-20BA8822955D}">
  <a:tblStyle styleId="{E0F7023D-2557-4D61-BFBE-20BA882295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0"/>
    <p:restoredTop sz="94619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font" Target="fonts/font1.fntdata"/><Relationship Id="rId4" Type="http://schemas.openxmlformats.org/officeDocument/2006/relationships/font" Target="fonts/font2.fntdata"/><Relationship Id="rId5" Type="http://schemas.openxmlformats.org/officeDocument/2006/relationships/font" Target="fonts/font3.fntdata"/><Relationship Id="rId6" Type="http://schemas.openxmlformats.org/officeDocument/2006/relationships/font" Target="fonts/font4.fntdata"/><Relationship Id="rId7" Type="http://schemas.openxmlformats.org/officeDocument/2006/relationships/font" Target="fonts/font5.fntdata"/><Relationship Id="rId8" Type="http://schemas.openxmlformats.org/officeDocument/2006/relationships/font" Target="fonts/font6.fntdata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28000"/>
          </a:blip>
          <a:srcRect t="3044" b="39510"/>
          <a:stretch/>
        </p:blipFill>
        <p:spPr>
          <a:xfrm>
            <a:off x="-247650" y="-187450"/>
            <a:ext cx="9736454" cy="5520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b="61089"/>
          <a:stretch/>
        </p:blipFill>
        <p:spPr>
          <a:xfrm rot="-620881">
            <a:off x="1853551" y="40483"/>
            <a:ext cx="2068426" cy="1772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4">
            <a:alphaModFix/>
          </a:blip>
          <a:srcRect r="1545" b="6838"/>
          <a:stretch/>
        </p:blipFill>
        <p:spPr>
          <a:xfrm>
            <a:off x="1047887" y="524012"/>
            <a:ext cx="7048226" cy="410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3925" y="2989525"/>
            <a:ext cx="1584774" cy="1852801"/>
          </a:xfrm>
          <a:prstGeom prst="rect">
            <a:avLst/>
          </a:prstGeom>
          <a:noFill/>
          <a:ln>
            <a:noFill/>
          </a:ln>
          <a:effectLst>
            <a:outerShdw blurRad="57150" dist="19050" dir="3300000" algn="bl" rotWithShape="0">
              <a:srgbClr val="000000">
                <a:alpha val="34000"/>
              </a:srgbClr>
            </a:outerShdw>
          </a:effectLst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532100" y="1728423"/>
            <a:ext cx="6079800" cy="165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6000"/>
              <a:buNone/>
              <a:defRPr sz="6000">
                <a:solidFill>
                  <a:srgbClr val="0B5394"/>
                </a:solidFill>
              </a:defRPr>
            </a:lvl9pPr>
          </a:lstStyle>
          <a:p>
            <a:endParaRPr dirty="0"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72763" y="3769325"/>
            <a:ext cx="1427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Font typeface="Coming Soon"/>
              <a:buNone/>
              <a:defRPr sz="1800" b="1">
                <a:solidFill>
                  <a:srgbClr val="0B5394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24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 preserve="1" userDrawn="1">
  <p:cSld name="1_Section title and description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 amt="28000"/>
          </a:blip>
          <a:srcRect t="3044" b="39510"/>
          <a:stretch/>
        </p:blipFill>
        <p:spPr>
          <a:xfrm>
            <a:off x="-247650" y="-187450"/>
            <a:ext cx="9736454" cy="5520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425" y="201113"/>
            <a:ext cx="8635149" cy="474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3"/>
          <p:cNvSpPr txBox="1">
            <a:spLocks noGrp="1"/>
          </p:cNvSpPr>
          <p:nvPr>
            <p:ph type="body" idx="1" hasCustomPrompt="1"/>
          </p:nvPr>
        </p:nvSpPr>
        <p:spPr>
          <a:xfrm>
            <a:off x="948000" y="1912315"/>
            <a:ext cx="3224400" cy="12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en-US" dirty="0"/>
              <a:t>Something</a:t>
            </a:r>
            <a:endParaRPr dirty="0"/>
          </a:p>
        </p:txBody>
      </p:sp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948000" y="1218000"/>
            <a:ext cx="27558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142091-8111-8BF9-D598-BECC9A4AA2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00600" y="1036638"/>
            <a:ext cx="3649663" cy="3094037"/>
          </a:xfrm>
        </p:spPr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5116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 preserve="1" userDrawn="1">
  <p:cSld name="1_Section title and description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2">
            <a:alphaModFix amt="28000"/>
          </a:blip>
          <a:srcRect t="3044" b="39510"/>
          <a:stretch/>
        </p:blipFill>
        <p:spPr>
          <a:xfrm>
            <a:off x="-247650" y="-187450"/>
            <a:ext cx="9736454" cy="5520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/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425" y="201113"/>
            <a:ext cx="8635149" cy="47412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4;p23">
            <a:extLst>
              <a:ext uri="{FF2B5EF4-FFF2-40B4-BE49-F238E27FC236}">
                <a16:creationId xmlns:a16="http://schemas.microsoft.com/office/drawing/2014/main" id="{B113E9CB-2C5F-150F-F79F-CC62E3B625D3}"/>
              </a:ext>
            </a:extLst>
          </p:cNvPr>
          <p:cNvSpPr txBox="1">
            <a:spLocks noGrp="1"/>
          </p:cNvSpPr>
          <p:nvPr>
            <p:ph type="body" idx="1" hasCustomPrompt="1"/>
          </p:nvPr>
        </p:nvSpPr>
        <p:spPr>
          <a:xfrm>
            <a:off x="4821189" y="1836134"/>
            <a:ext cx="3224400" cy="12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en-US" dirty="0"/>
              <a:t>Something</a:t>
            </a:r>
            <a:endParaRPr dirty="0"/>
          </a:p>
        </p:txBody>
      </p:sp>
      <p:sp>
        <p:nvSpPr>
          <p:cNvPr id="4" name="Google Shape;125;p23">
            <a:extLst>
              <a:ext uri="{FF2B5EF4-FFF2-40B4-BE49-F238E27FC236}">
                <a16:creationId xmlns:a16="http://schemas.microsoft.com/office/drawing/2014/main" id="{3DFD5340-6446-40C7-E423-9EA47C14DA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21189" y="1036638"/>
            <a:ext cx="2755800" cy="12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E254805-D644-A41C-D064-825CD3A7F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976" y="886997"/>
            <a:ext cx="3649663" cy="3094037"/>
          </a:xfrm>
        </p:spPr>
        <p:txBody>
          <a:bodyPr/>
          <a:lstStyle/>
          <a:p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6818553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Concert One"/>
              <a:buNone/>
              <a:defRPr sz="2800" b="1">
                <a:solidFill>
                  <a:schemeClr val="accent2"/>
                </a:solidFill>
                <a:latin typeface="Concert One"/>
                <a:ea typeface="Concert One"/>
                <a:cs typeface="Concert One"/>
                <a:sym typeface="Concert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249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Roboto Mono Medium"/>
              <a:buChar char="●"/>
              <a:defRPr sz="1800"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○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■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●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○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■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●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 Mono Medium"/>
              <a:buChar char="○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Roboto Mono Medium"/>
              <a:buChar char="■"/>
              <a:defRPr>
                <a:solidFill>
                  <a:schemeClr val="accent2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</p:sldLayoutIdLst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Skills and Experience as an Ideal Employee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Specialization</a:t>
            </a:r>
          </a:p>
          <a:p>
            <a:pPr/>
            <a:r>
              <a:t>Water Bottle</a:t>
            </a:r>
          </a:p>
          <a:p>
            <a:pPr/>
            <a:r>
              <a:t>Water Bottle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Academic Knowledge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11470" r="11470"/>
          <a:stretch>
            <a:fillRect/>
          </a:stretch>
        </p:blipFill>
        <p:spPr/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Page 2 Keyword</a:t>
            </a:r>
          </a:p>
          <a:p>
            <a:pPr/>
            <a:r>
              <a:t>Page 2 Keyword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Practical Skills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11470" r="11470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  <a:p>
            <a:pPr/>
            <a:r>
              <a:t>Page 3 Keyword</a:t>
            </a:r>
          </a:p>
          <a:p>
            <a:pPr/>
            <a:r>
              <a:t>Page 3 Keyword</a:t>
            </a:r>
          </a:p>
          <a:p>
            <a:pPr/>
            <a:r>
              <a:t>Page 3 Keyword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Leadership and Innovation</a:t>
            </a:r>
          </a:p>
        </p:txBody>
      </p:sp>
      <p:pic>
        <p:nvPicPr>
          <p:cNvPr id="4" name="Picture Placeholder 3" descr="image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 l="11470" r="11470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Notebook Lesson by Slidesgo">
  <a:themeElements>
    <a:clrScheme name="Simple Light">
      <a:dk1>
        <a:srgbClr val="595959"/>
      </a:dk1>
      <a:lt1>
        <a:srgbClr val="F1C232"/>
      </a:lt1>
      <a:dk2>
        <a:srgbClr val="595959"/>
      </a:dk2>
      <a:lt2>
        <a:srgbClr val="A8D68C"/>
      </a:lt2>
      <a:accent1>
        <a:srgbClr val="F1C232"/>
      </a:accent1>
      <a:accent2>
        <a:srgbClr val="B44141"/>
      </a:accent2>
      <a:accent3>
        <a:srgbClr val="F1C232"/>
      </a:accent3>
      <a:accent4>
        <a:srgbClr val="DF7070"/>
      </a:accent4>
      <a:accent5>
        <a:srgbClr val="7A9E64"/>
      </a:accent5>
      <a:accent6>
        <a:srgbClr val="59595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Concert One</vt:lpstr>
      <vt:lpstr>Coming Soon</vt:lpstr>
      <vt:lpstr>Roboto Mono Medium</vt:lpstr>
      <vt:lpstr>Notebook Lesson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add title</dc:title>
  <cp:lastModifiedBy>mli131@student.ubc.ca</cp:lastModifiedBy>
  <cp:revision>6</cp:revision>
  <dcterms:modified xsi:type="dcterms:W3CDTF">2024-01-21T02:04:09Z</dcterms:modified>
</cp:coreProperties>
</file>